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AFC426-C9F4-40ED-9AF5-71247C8C77B0}" v="26" dt="2022-11-28T11:11:36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CB9CD-F779-DD69-0CAE-465FA8D3D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B14C57-85E8-EBDF-8941-D17F0E8B1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3B51DB-1B16-5F04-F7EF-465E6040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63E4-D904-4DAC-B609-101EBB3BC0E5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6BB1E1-D9C3-4900-C924-321561EF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9FBB4A-51E0-0112-BE40-E6B1FE78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2296-A734-48C1-9E2B-61DFDAF7B3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82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ED194-BFEA-6239-A36B-F7F8A4665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A6CA449-D62C-D5F9-459E-A31E8D927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42580-DFB4-26F3-D5F0-97018640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63E4-D904-4DAC-B609-101EBB3BC0E5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B8ACDD-C511-3AF6-9300-B14B2E63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09C577-8C56-7954-B6E0-8FC6A513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2296-A734-48C1-9E2B-61DFDAF7B3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1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303E75C-0851-EF5A-24BB-E21341FA07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21FD3C9-0367-1DBB-DFCB-218C3B959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158948-CA88-2058-9FBA-9E5E9781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63E4-D904-4DAC-B609-101EBB3BC0E5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3D6472-BA38-ABB6-EBB5-80D5BEE27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AC835B-8EBE-9E04-D537-70FA948AB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2296-A734-48C1-9E2B-61DFDAF7B3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30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AF698-5ABD-1270-C305-4226336A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E43A97-7E83-6917-907A-FCB6E384A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E0B85-65B8-B6CF-9BE5-82E6D38CB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63E4-D904-4DAC-B609-101EBB3BC0E5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DD53B0-16C9-0462-2305-377420B84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B38CFA-6B39-5985-1258-01E60E5C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2296-A734-48C1-9E2B-61DFDAF7B3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80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8A2F7-9A85-8205-10D3-42102636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E53DCC-FF3F-9172-688C-6F6C81B5B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DD3A0C-0227-08B0-C57B-25D3F1D8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63E4-D904-4DAC-B609-101EBB3BC0E5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5AAC47-136A-0D33-6B98-031EC7C2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E289CA-DEF3-1D73-17CB-8C9388FC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2296-A734-48C1-9E2B-61DFDAF7B3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20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72189-708A-BA43-958B-69B35273D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DABFCF-BEE2-14F7-A191-ED19D3F0E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C78920-6785-1CF8-EC13-DA9FB92C2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CDFF58-13B4-0E54-3590-11F89C47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63E4-D904-4DAC-B609-101EBB3BC0E5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DEA43C-B24C-45FA-5C29-638B9F20E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99ADF4F-8E56-BD30-2CFE-2DC61F8D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2296-A734-48C1-9E2B-61DFDAF7B3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045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99082-11D1-AD12-059F-F3083DFA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D0105B-9072-2C7F-2091-F67E806BF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E6BA115-D798-F148-995A-D21BEAE3D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5BEC425-50A5-7069-B6BD-9C4095F32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E9E09B3-A422-342A-F00F-6C956AD71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23DCCDC-089B-96AD-F225-8FCEE972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63E4-D904-4DAC-B609-101EBB3BC0E5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C8CE01B-EFC7-12B6-CC91-59E24DD9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31A49F0-8436-27ED-BEE9-4C59AA50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2296-A734-48C1-9E2B-61DFDAF7B3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15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C053B-41AD-49F4-B84C-B2E991B2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C71D8C4-0B1A-8F9F-DA12-F1A318FC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63E4-D904-4DAC-B609-101EBB3BC0E5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6F6FC64-E158-BC51-2B5F-D547E89B2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557C69C-D121-030D-9FD8-C7C2F521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2296-A734-48C1-9E2B-61DFDAF7B3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60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A22452C-E4B4-2893-8EE0-5F23D499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63E4-D904-4DAC-B609-101EBB3BC0E5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F85C510-F0E9-E004-CCCA-42BCA6818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0CF87B-93CB-1951-6D20-6601D32F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2296-A734-48C1-9E2B-61DFDAF7B3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3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8B359-7A8D-5820-D331-790EA7E8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D013ED-5EF4-42F9-18D2-E3A72CDD9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96C0202-D528-3469-CC62-122917C3F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AE5CEF3-FCA1-4AF1-954F-CB5AC868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63E4-D904-4DAC-B609-101EBB3BC0E5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7DB49D-1F00-8BDA-1C95-A957C288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86874E-5A4B-5CE4-BF8B-C8ABE710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2296-A734-48C1-9E2B-61DFDAF7B3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61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FAFF75-939B-F102-2207-17A1B37EF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CEB718F-B080-3D6F-BE26-C6D83CDC8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2D937B-5379-63FE-BC11-50CBE62D3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9949D8-8CB5-CE6C-83D8-B6959403C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63E4-D904-4DAC-B609-101EBB3BC0E5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788DD5-7DB2-C1FC-E8E8-88E6AA70E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B4EA94-0827-12F4-75A1-EBF548E1F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A2296-A734-48C1-9E2B-61DFDAF7B3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56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64628BA-C2F4-7FB9-C553-58C5951B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0F8850-98BD-DFAB-1F64-C91BB75D1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C72341-31A2-DAF8-D3A0-1005F77B7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63E4-D904-4DAC-B609-101EBB3BC0E5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111BF6-601C-B111-3A15-24CC0C5CF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C22E03-3665-F8C2-09B0-8477CD08B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2296-A734-48C1-9E2B-61DFDAF7B3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76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5683661E-548F-FD6E-F7DC-F851BA877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C5D698-B740-BC96-BCDA-C99CECED8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nl-NL" sz="6600">
                <a:solidFill>
                  <a:srgbClr val="FFFFFF"/>
                </a:solidFill>
              </a:rPr>
              <a:t>Dierwelzijn en natuurlijk gedrag kalf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EB3EB12-8D11-291C-7CF5-58F15F19C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Lynn Dekker, Silvie Horstman en Demi Swarts </a:t>
            </a:r>
          </a:p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28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D98D1C-F2EB-49D5-899B-086F7E26F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59849" y="-479"/>
            <a:ext cx="9132151" cy="6858478"/>
          </a:xfrm>
          <a:custGeom>
            <a:avLst/>
            <a:gdLst>
              <a:gd name="connsiteX0" fmla="*/ 5955776 w 9132151"/>
              <a:gd name="connsiteY0" fmla="*/ 0 h 6858478"/>
              <a:gd name="connsiteX1" fmla="*/ 5950199 w 9132151"/>
              <a:gd name="connsiteY1" fmla="*/ 0 h 6858478"/>
              <a:gd name="connsiteX2" fmla="*/ 4883971 w 9132151"/>
              <a:gd name="connsiteY2" fmla="*/ 0 h 6858478"/>
              <a:gd name="connsiteX3" fmla="*/ 0 w 9132151"/>
              <a:gd name="connsiteY3" fmla="*/ 0 h 6858478"/>
              <a:gd name="connsiteX4" fmla="*/ 0 w 9132151"/>
              <a:gd name="connsiteY4" fmla="*/ 6857916 h 6858478"/>
              <a:gd name="connsiteX5" fmla="*/ 1707856 w 9132151"/>
              <a:gd name="connsiteY5" fmla="*/ 6857916 h 6858478"/>
              <a:gd name="connsiteX6" fmla="*/ 1707596 w 9132151"/>
              <a:gd name="connsiteY6" fmla="*/ 6858478 h 6858478"/>
              <a:gd name="connsiteX7" fmla="*/ 9132151 w 9132151"/>
              <a:gd name="connsiteY7" fmla="*/ 6858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2151" h="6858478">
                <a:moveTo>
                  <a:pt x="5955776" y="0"/>
                </a:moveTo>
                <a:lnTo>
                  <a:pt x="5950199" y="0"/>
                </a:lnTo>
                <a:lnTo>
                  <a:pt x="4883971" y="0"/>
                </a:lnTo>
                <a:lnTo>
                  <a:pt x="0" y="0"/>
                </a:lnTo>
                <a:lnTo>
                  <a:pt x="0" y="6857916"/>
                </a:lnTo>
                <a:lnTo>
                  <a:pt x="1707856" y="6857916"/>
                </a:lnTo>
                <a:lnTo>
                  <a:pt x="1707596" y="6858478"/>
                </a:lnTo>
                <a:lnTo>
                  <a:pt x="9132151" y="6858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B4CA2D6-8008-4CEE-8D65-E6BE5477F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69312" y="-3325"/>
            <a:ext cx="8722688" cy="6861324"/>
          </a:xfrm>
          <a:custGeom>
            <a:avLst/>
            <a:gdLst>
              <a:gd name="connsiteX0" fmla="*/ 5560897 w 8722688"/>
              <a:gd name="connsiteY0" fmla="*/ 0 h 6861324"/>
              <a:gd name="connsiteX1" fmla="*/ 5555346 w 8722688"/>
              <a:gd name="connsiteY1" fmla="*/ 0 h 6861324"/>
              <a:gd name="connsiteX2" fmla="*/ 4494013 w 8722688"/>
              <a:gd name="connsiteY2" fmla="*/ 0 h 6861324"/>
              <a:gd name="connsiteX3" fmla="*/ 681726 w 8722688"/>
              <a:gd name="connsiteY3" fmla="*/ 0 h 6861324"/>
              <a:gd name="connsiteX4" fmla="*/ 681726 w 8722688"/>
              <a:gd name="connsiteY4" fmla="*/ 479 h 6861324"/>
              <a:gd name="connsiteX5" fmla="*/ 0 w 8722688"/>
              <a:gd name="connsiteY5" fmla="*/ 479 h 6861324"/>
              <a:gd name="connsiteX6" fmla="*/ 0 w 8722688"/>
              <a:gd name="connsiteY6" fmla="*/ 6861324 h 6861324"/>
              <a:gd name="connsiteX7" fmla="*/ 2429574 w 8722688"/>
              <a:gd name="connsiteY7" fmla="*/ 6861324 h 6861324"/>
              <a:gd name="connsiteX8" fmla="*/ 2429574 w 8722688"/>
              <a:gd name="connsiteY8" fmla="*/ 6861323 h 6861324"/>
              <a:gd name="connsiteX9" fmla="*/ 8368134 w 8722688"/>
              <a:gd name="connsiteY9" fmla="*/ 6861323 h 6861324"/>
              <a:gd name="connsiteX10" fmla="*/ 8366822 w 8722688"/>
              <a:gd name="connsiteY10" fmla="*/ 6858478 h 6861324"/>
              <a:gd name="connsiteX11" fmla="*/ 8722688 w 8722688"/>
              <a:gd name="connsiteY11" fmla="*/ 6858478 h 6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22688" h="6861324">
                <a:moveTo>
                  <a:pt x="5560897" y="0"/>
                </a:moveTo>
                <a:lnTo>
                  <a:pt x="5555346" y="0"/>
                </a:lnTo>
                <a:lnTo>
                  <a:pt x="4494013" y="0"/>
                </a:lnTo>
                <a:lnTo>
                  <a:pt x="681726" y="0"/>
                </a:lnTo>
                <a:lnTo>
                  <a:pt x="681726" y="479"/>
                </a:lnTo>
                <a:lnTo>
                  <a:pt x="0" y="479"/>
                </a:lnTo>
                <a:lnTo>
                  <a:pt x="0" y="6861324"/>
                </a:lnTo>
                <a:lnTo>
                  <a:pt x="2429574" y="6861324"/>
                </a:lnTo>
                <a:lnTo>
                  <a:pt x="2429574" y="6861323"/>
                </a:lnTo>
                <a:lnTo>
                  <a:pt x="8368134" y="6861323"/>
                </a:lnTo>
                <a:lnTo>
                  <a:pt x="8366822" y="6858478"/>
                </a:lnTo>
                <a:lnTo>
                  <a:pt x="8722688" y="6858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BE124B-2AA9-F616-C195-CB280AE5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51697" cy="2978150"/>
          </a:xfrm>
        </p:spPr>
        <p:txBody>
          <a:bodyPr anchor="b"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2A3B70-B206-8E9A-79A8-04C9244FD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400" y="939800"/>
            <a:ext cx="5232400" cy="4845050"/>
          </a:xfrm>
        </p:spPr>
        <p:txBody>
          <a:bodyPr anchor="ctr">
            <a:normAutofit/>
          </a:bodyPr>
          <a:lstStyle/>
          <a:p>
            <a:r>
              <a:rPr lang="nl-NL" sz="2100" dirty="0"/>
              <a:t>Natuurlijk gedrag </a:t>
            </a:r>
          </a:p>
          <a:p>
            <a:r>
              <a:rPr lang="nl-NL" sz="2100" dirty="0"/>
              <a:t>Ideale huisvesting</a:t>
            </a:r>
          </a:p>
          <a:p>
            <a:r>
              <a:rPr lang="nl-NL" sz="2100" dirty="0"/>
              <a:t>Beter leven keurmerk </a:t>
            </a:r>
          </a:p>
        </p:txBody>
      </p:sp>
    </p:spTree>
    <p:extLst>
      <p:ext uri="{BB962C8B-B14F-4D97-AF65-F5344CB8AC3E}">
        <p14:creationId xmlns:p14="http://schemas.microsoft.com/office/powerpoint/2010/main" val="3319307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CBBFF-58DC-3097-7DE8-0EC947C57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nl-NL" sz="4800"/>
              <a:t>Natuurlijk gedrag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A412DF-0ED8-481A-9937-BF49F35F1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nl-NL" sz="1800"/>
              <a:t>Kudde </a:t>
            </a:r>
          </a:p>
          <a:p>
            <a:r>
              <a:rPr lang="nl-NL" sz="1800"/>
              <a:t>Melk 6 tot 12 maand </a:t>
            </a:r>
          </a:p>
          <a:p>
            <a:r>
              <a:rPr lang="nl-NL" sz="1800"/>
              <a:t>Water </a:t>
            </a:r>
          </a:p>
          <a:p>
            <a:r>
              <a:rPr lang="nl-NL" sz="1800"/>
              <a:t>Geslachtsrijp 9 maand  </a:t>
            </a:r>
          </a:p>
          <a:p>
            <a:r>
              <a:rPr lang="nl-NL" sz="1800"/>
              <a:t>Tochtig 1 dag</a:t>
            </a:r>
          </a:p>
          <a:p>
            <a:r>
              <a:rPr lang="nl-NL" sz="1800"/>
              <a:t>Kalf blijft bij moeder </a:t>
            </a:r>
          </a:p>
          <a:p>
            <a:r>
              <a:rPr lang="nl-NL" sz="1800"/>
              <a:t>Afzonderen van kudde (bevalling) </a:t>
            </a:r>
          </a:p>
          <a:p>
            <a:endParaRPr lang="nl-NL" sz="1800"/>
          </a:p>
          <a:p>
            <a:endParaRPr lang="nl-NL" sz="1800"/>
          </a:p>
        </p:txBody>
      </p:sp>
      <p:pic>
        <p:nvPicPr>
          <p:cNvPr id="2050" name="Picture 2" descr="De bronafbeelding bekijken">
            <a:extLst>
              <a:ext uri="{FF2B5EF4-FFF2-40B4-BE49-F238E27FC236}">
                <a16:creationId xmlns:a16="http://schemas.microsoft.com/office/drawing/2014/main" id="{72CCDBE1-69B6-1201-DC7D-CB348A03E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0" r="15295" b="-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95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2940A-DBF4-8A9D-C3D7-07FB7818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nl-NL" sz="4800"/>
              <a:t>Natuurlijk gedrag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8BA505-DF65-34CC-FD05-A50FF6041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nl-NL" sz="1800"/>
              <a:t>Graslanden/ gebergte</a:t>
            </a:r>
          </a:p>
          <a:p>
            <a:r>
              <a:rPr lang="nl-NL" sz="1800"/>
              <a:t>Rangorde </a:t>
            </a:r>
          </a:p>
          <a:p>
            <a:r>
              <a:rPr lang="nl-NL" sz="1800"/>
              <a:t> rustgedrag 10-15 uur </a:t>
            </a:r>
          </a:p>
          <a:p>
            <a:r>
              <a:rPr lang="nl-NL" sz="1800"/>
              <a:t>Herkauwen en liggen </a:t>
            </a:r>
          </a:p>
          <a:p>
            <a:r>
              <a:rPr lang="nl-NL" sz="1800"/>
              <a:t>Stier verlaat kudde na 2/3 jaar </a:t>
            </a:r>
          </a:p>
          <a:p>
            <a:r>
              <a:rPr lang="nl-NL" sz="1800"/>
              <a:t>Solitaire stier </a:t>
            </a:r>
          </a:p>
          <a:p>
            <a:r>
              <a:rPr lang="nl-NL" sz="1800"/>
              <a:t>Verovert nieuwe plek in nieuwe kudde </a:t>
            </a:r>
          </a:p>
          <a:p>
            <a:endParaRPr lang="nl-NL" sz="1800"/>
          </a:p>
          <a:p>
            <a:endParaRPr lang="nl-NL" sz="1800"/>
          </a:p>
        </p:txBody>
      </p:sp>
      <p:pic>
        <p:nvPicPr>
          <p:cNvPr id="5" name="Picture 4" descr="Koeien in een bergweide">
            <a:extLst>
              <a:ext uri="{FF2B5EF4-FFF2-40B4-BE49-F238E27FC236}">
                <a16:creationId xmlns:a16="http://schemas.microsoft.com/office/drawing/2014/main" id="{0E44523F-7409-09D6-9CE5-4826B26CC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01" r="384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313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A064F-76C2-B7F9-FC07-208FF070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nl-NL" sz="4800" dirty="0"/>
              <a:t>Ideale huisvesting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10167B-EC5D-F987-7503-38CD01D0A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nl-NL" sz="1500" dirty="0"/>
              <a:t>2 tot 3 m2 voor kalf van 2-3 maand oud</a:t>
            </a:r>
          </a:p>
          <a:p>
            <a:r>
              <a:rPr lang="nl-NL" sz="1500" dirty="0"/>
              <a:t>Zachte ondergrond of roosters</a:t>
            </a:r>
          </a:p>
          <a:p>
            <a:r>
              <a:rPr lang="nl-NL" sz="1500" dirty="0"/>
              <a:t>Droge plekken om te liggen </a:t>
            </a:r>
          </a:p>
          <a:p>
            <a:r>
              <a:rPr lang="nl-NL" sz="1500" dirty="0"/>
              <a:t>Tochtvrij </a:t>
            </a:r>
          </a:p>
          <a:p>
            <a:r>
              <a:rPr lang="nl-NL" sz="1500"/>
              <a:t>Verrijking (liksteen)</a:t>
            </a:r>
          </a:p>
          <a:p>
            <a:r>
              <a:rPr lang="nl-NL" sz="1500" dirty="0"/>
              <a:t>Kalvermelk zoals </a:t>
            </a:r>
            <a:r>
              <a:rPr lang="nl-NL" sz="1500" dirty="0" err="1"/>
              <a:t>alpuro</a:t>
            </a:r>
            <a:r>
              <a:rPr lang="nl-NL" sz="1500" dirty="0"/>
              <a:t> </a:t>
            </a:r>
            <a:r>
              <a:rPr lang="nl-NL" sz="1500" dirty="0" err="1"/>
              <a:t>breeding</a:t>
            </a:r>
            <a:r>
              <a:rPr lang="nl-NL" sz="1500" dirty="0"/>
              <a:t> </a:t>
            </a:r>
          </a:p>
          <a:p>
            <a:r>
              <a:rPr lang="nl-NL" sz="1500" dirty="0"/>
              <a:t>Eerste 30 dagen muesli start mix </a:t>
            </a:r>
          </a:p>
          <a:p>
            <a:r>
              <a:rPr lang="nl-NL" sz="1500" dirty="0"/>
              <a:t>Ruwvoerbrok </a:t>
            </a:r>
          </a:p>
          <a:p>
            <a:r>
              <a:rPr lang="nl-NL" sz="1500" dirty="0"/>
              <a:t>Bevatten veel eiwitten, makkelijk te verteren, goede </a:t>
            </a:r>
            <a:r>
              <a:rPr lang="nl-NL" sz="1500" dirty="0" err="1"/>
              <a:t>pensontwikkeling</a:t>
            </a:r>
            <a:r>
              <a:rPr lang="nl-NL" sz="1500" dirty="0"/>
              <a:t> </a:t>
            </a:r>
          </a:p>
          <a:p>
            <a:r>
              <a:rPr lang="nl-NL" sz="1500" dirty="0"/>
              <a:t>3 maand + ruwvoerbrok 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71A3BB6C-1C83-5268-DAAD-7ACE532B4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6" r="19694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17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442956-811B-CD6A-23DF-D6BE9FE4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nl-NL" sz="4800"/>
              <a:t>Beter leven keurmerk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3BFA64-B704-F3AC-76B2-E740236F4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nl-NL" sz="1800" dirty="0"/>
              <a:t>Vlees met beter leven keurmerk:</a:t>
            </a:r>
          </a:p>
          <a:p>
            <a:pPr marL="0" indent="0">
              <a:buNone/>
            </a:pPr>
            <a:r>
              <a:rPr lang="nl-NL" sz="1800" dirty="0"/>
              <a:t>	- meer ruimte </a:t>
            </a:r>
          </a:p>
          <a:p>
            <a:pPr marL="0" indent="0">
              <a:buNone/>
            </a:pPr>
            <a:r>
              <a:rPr lang="nl-NL" sz="1800" dirty="0"/>
              <a:t>	- afleidingsmateriaal</a:t>
            </a:r>
          </a:p>
          <a:p>
            <a:pPr marL="0" indent="0">
              <a:buNone/>
            </a:pPr>
            <a:r>
              <a:rPr lang="nl-NL" sz="1800" dirty="0"/>
              <a:t>	- mogelijkheden natuurlijk 	gedrag uitoefenen </a:t>
            </a:r>
          </a:p>
          <a:p>
            <a:endParaRPr lang="nl-NL" sz="1800" dirty="0"/>
          </a:p>
        </p:txBody>
      </p:sp>
      <p:pic>
        <p:nvPicPr>
          <p:cNvPr id="3074" name="Picture 2" descr="De bronafbeelding bekijken">
            <a:extLst>
              <a:ext uri="{FF2B5EF4-FFF2-40B4-BE49-F238E27FC236}">
                <a16:creationId xmlns:a16="http://schemas.microsoft.com/office/drawing/2014/main" id="{F176924D-D7C6-1B81-AC0D-C710F9E9C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9772" r="-4613" b="12564"/>
          <a:stretch/>
        </p:blipFill>
        <p:spPr bwMode="auto">
          <a:xfrm>
            <a:off x="4414344" y="977462"/>
            <a:ext cx="7928654" cy="374301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35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8F68C-F539-1B11-A0CF-195C69B0A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Beter leven keurmerk </a:t>
            </a:r>
          </a:p>
        </p:txBody>
      </p:sp>
      <p:pic>
        <p:nvPicPr>
          <p:cNvPr id="5" name="Tijdelijke aanduiding voor inhoud 4" descr="Afbeelding met tekst, schermafbeelding, monitor&#10;&#10;Automatisch gegenereerde beschrijving">
            <a:extLst>
              <a:ext uri="{FF2B5EF4-FFF2-40B4-BE49-F238E27FC236}">
                <a16:creationId xmlns:a16="http://schemas.microsoft.com/office/drawing/2014/main" id="{050919B1-A95E-6AE3-1D75-476D4D5AC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7" t="20153" r="7971" b="14936"/>
          <a:stretch/>
        </p:blipFill>
        <p:spPr>
          <a:xfrm>
            <a:off x="838200" y="1937810"/>
            <a:ext cx="10515599" cy="42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348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Breedbeeld</PresentationFormat>
  <Paragraphs>39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Dierwelzijn en natuurlijk gedrag kalf </vt:lpstr>
      <vt:lpstr>Inhoud</vt:lpstr>
      <vt:lpstr>Natuurlijk gedrag </vt:lpstr>
      <vt:lpstr>Natuurlijk gedrag </vt:lpstr>
      <vt:lpstr>Ideale huisvesting</vt:lpstr>
      <vt:lpstr>Beter leven keurmerk </vt:lpstr>
      <vt:lpstr>Beter leven keurmerk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Dierwelzijn en natuurlijk gedrag kalf</dc:title>
  <dc:creator>Demi Swarts</dc:creator>
  <cp:lastModifiedBy>Lynn Dekker (student)</cp:lastModifiedBy>
  <cp:revision>2</cp:revision>
  <dcterms:created xsi:type="dcterms:W3CDTF">2022-11-22T11:13:21Z</dcterms:created>
  <dcterms:modified xsi:type="dcterms:W3CDTF">2022-11-29T13:26:00Z</dcterms:modified>
</cp:coreProperties>
</file>